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5" r:id="rId3"/>
    <p:sldId id="257" r:id="rId4"/>
    <p:sldId id="336" r:id="rId5"/>
    <p:sldId id="283" r:id="rId6"/>
    <p:sldId id="284" r:id="rId7"/>
    <p:sldId id="258" r:id="rId8"/>
    <p:sldId id="337" r:id="rId9"/>
    <p:sldId id="285" r:id="rId10"/>
    <p:sldId id="309" r:id="rId11"/>
    <p:sldId id="259" r:id="rId12"/>
    <p:sldId id="338" r:id="rId13"/>
    <p:sldId id="286" r:id="rId14"/>
    <p:sldId id="310" r:id="rId15"/>
    <p:sldId id="260" r:id="rId16"/>
    <p:sldId id="339" r:id="rId17"/>
    <p:sldId id="287" r:id="rId18"/>
    <p:sldId id="311" r:id="rId19"/>
    <p:sldId id="261" r:id="rId20"/>
    <p:sldId id="340" r:id="rId21"/>
    <p:sldId id="334" r:id="rId22"/>
    <p:sldId id="312" r:id="rId23"/>
    <p:sldId id="262" r:id="rId24"/>
    <p:sldId id="341" r:id="rId25"/>
    <p:sldId id="288" r:id="rId26"/>
    <p:sldId id="313" r:id="rId27"/>
    <p:sldId id="263" r:id="rId28"/>
    <p:sldId id="342" r:id="rId29"/>
    <p:sldId id="289" r:id="rId30"/>
    <p:sldId id="314" r:id="rId31"/>
    <p:sldId id="264" r:id="rId32"/>
    <p:sldId id="343" r:id="rId33"/>
    <p:sldId id="290" r:id="rId34"/>
    <p:sldId id="315" r:id="rId35"/>
    <p:sldId id="265" r:id="rId36"/>
    <p:sldId id="344" r:id="rId37"/>
    <p:sldId id="291" r:id="rId38"/>
    <p:sldId id="316" r:id="rId39"/>
    <p:sldId id="266" r:id="rId40"/>
    <p:sldId id="345" r:id="rId41"/>
    <p:sldId id="292" r:id="rId42"/>
    <p:sldId id="317" r:id="rId43"/>
    <p:sldId id="267" r:id="rId44"/>
    <p:sldId id="346" r:id="rId45"/>
    <p:sldId id="293" r:id="rId46"/>
    <p:sldId id="318" r:id="rId47"/>
    <p:sldId id="268" r:id="rId48"/>
    <p:sldId id="347" r:id="rId49"/>
    <p:sldId id="294" r:id="rId50"/>
    <p:sldId id="319" r:id="rId51"/>
    <p:sldId id="269" r:id="rId52"/>
    <p:sldId id="348" r:id="rId53"/>
    <p:sldId id="295" r:id="rId54"/>
    <p:sldId id="320" r:id="rId55"/>
    <p:sldId id="270" r:id="rId56"/>
    <p:sldId id="349" r:id="rId57"/>
    <p:sldId id="296" r:id="rId58"/>
    <p:sldId id="321" r:id="rId59"/>
    <p:sldId id="271" r:id="rId60"/>
    <p:sldId id="350" r:id="rId61"/>
    <p:sldId id="297" r:id="rId62"/>
    <p:sldId id="322" r:id="rId63"/>
    <p:sldId id="272" r:id="rId64"/>
    <p:sldId id="351" r:id="rId65"/>
    <p:sldId id="298" r:id="rId66"/>
    <p:sldId id="323" r:id="rId67"/>
    <p:sldId id="273" r:id="rId68"/>
    <p:sldId id="352" r:id="rId69"/>
    <p:sldId id="299" r:id="rId70"/>
    <p:sldId id="324" r:id="rId71"/>
    <p:sldId id="274" r:id="rId72"/>
    <p:sldId id="353" r:id="rId73"/>
    <p:sldId id="300" r:id="rId74"/>
    <p:sldId id="325" r:id="rId75"/>
    <p:sldId id="275" r:id="rId76"/>
    <p:sldId id="354" r:id="rId77"/>
    <p:sldId id="301" r:id="rId78"/>
    <p:sldId id="326" r:id="rId79"/>
    <p:sldId id="276" r:id="rId80"/>
    <p:sldId id="355" r:id="rId81"/>
    <p:sldId id="302" r:id="rId82"/>
    <p:sldId id="327" r:id="rId83"/>
    <p:sldId id="277" r:id="rId84"/>
    <p:sldId id="356" r:id="rId85"/>
    <p:sldId id="303" r:id="rId86"/>
    <p:sldId id="328" r:id="rId87"/>
    <p:sldId id="278" r:id="rId88"/>
    <p:sldId id="357" r:id="rId89"/>
    <p:sldId id="304" r:id="rId90"/>
    <p:sldId id="329" r:id="rId91"/>
    <p:sldId id="279" r:id="rId92"/>
    <p:sldId id="358" r:id="rId93"/>
    <p:sldId id="305" r:id="rId94"/>
    <p:sldId id="330" r:id="rId95"/>
    <p:sldId id="280" r:id="rId96"/>
    <p:sldId id="359" r:id="rId97"/>
    <p:sldId id="306" r:id="rId98"/>
    <p:sldId id="331" r:id="rId99"/>
    <p:sldId id="281" r:id="rId100"/>
    <p:sldId id="360" r:id="rId101"/>
    <p:sldId id="307" r:id="rId102"/>
    <p:sldId id="332" r:id="rId103"/>
    <p:sldId id="282" r:id="rId104"/>
    <p:sldId id="361" r:id="rId105"/>
    <p:sldId id="308" r:id="rId106"/>
    <p:sldId id="333" r:id="rId107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O" initials="I" lastIdx="1" clrIdx="0">
    <p:extLst>
      <p:ext uri="{19B8F6BF-5375-455C-9EA6-DF929625EA0E}">
        <p15:presenceInfo xmlns:p15="http://schemas.microsoft.com/office/powerpoint/2012/main" userId="IN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commentAuthors" Target="commentAuthor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o-RO" dirty="0"/>
              <a:t>Clic pentru a edita stilul de subtitlu</a:t>
            </a:r>
          </a:p>
        </p:txBody>
      </p:sp>
    </p:spTree>
    <p:extLst>
      <p:ext uri="{BB962C8B-B14F-4D97-AF65-F5344CB8AC3E}">
        <p14:creationId xmlns:p14="http://schemas.microsoft.com/office/powerpoint/2010/main" val="297951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i imagini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6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7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8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9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0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1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2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3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4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5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6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97" name="Substituent imagine 33" descr="Un substituent gol pentru a adăuga o imagine. Faceți clic pe substituent și selectați imaginea pe care doriți s-o adăugaț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grpSp>
        <p:nvGrpSpPr>
          <p:cNvPr id="98" name="Gr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0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1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2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3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4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5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6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7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8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9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0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111" name="Substituent imagine 33" descr="Un substituent gol pentru a adăuga o imagine. Faceți clic pe substituent și selectați imaginea pe care doriți s-o adăugaț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grpSp>
        <p:nvGrpSpPr>
          <p:cNvPr id="112" name="Gr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4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5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6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7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8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9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0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1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2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3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4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125" name="Substituent imagine 33" descr="Un substituent gol pentru a adăuga o imagine. Faceți clic pe substituent și selectați imaginea pe care doriți s-o adăugaț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126" name="Substituent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grpSp>
        <p:nvGrpSpPr>
          <p:cNvPr id="8" name="Gr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ă liberă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" name="Formă liberă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grpSp>
          <p:nvGrpSpPr>
            <p:cNvPr id="11" name="Gr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ă liberă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o-RO" dirty="0"/>
              </a:p>
            </p:txBody>
          </p:sp>
          <p:sp>
            <p:nvSpPr>
              <p:cNvPr id="21" name="Formă liberă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o-RO" dirty="0"/>
              </a:p>
            </p:txBody>
          </p:sp>
        </p:grpSp>
        <p:sp>
          <p:nvSpPr>
            <p:cNvPr id="12" name="Formă liberă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3" name="Formă liberă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4" name="Formă liberă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5" name="Formă liberă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6" name="Formă liberă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7" name="Formă liberă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8" name="Formă liberă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9" name="Formă liberă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3" name="Substituent imagine 2" descr="Un substituent gol pentru a adăuga o imagine. Faceți clic pe substituent și selectați imaginea pe care doriți s-o adăugaț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120000"/>
              </a:lnSpc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u ș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3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lnSpc>
                <a:spcPct val="120000"/>
              </a:lnSpc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>
            <a:lvl1pPr>
              <a:lnSpc>
                <a:spcPct val="120000"/>
              </a:lnSpc>
              <a:defRPr/>
            </a:lvl1pPr>
          </a:lstStyle>
          <a:p>
            <a:pPr lvl="0" rtl="0"/>
            <a:r>
              <a:rPr lang="en-US"/>
              <a:t>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ă imagini cu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grpSp>
        <p:nvGrpSpPr>
          <p:cNvPr id="9" name="Gr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1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2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3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4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5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6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7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8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9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0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1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36" name="Substituent imagine 33" descr="Un substituent gol pentru a adăuga o imagine. Faceți clic pe substituent și selectați imaginea pe care doriți s-o adăugaț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39" name="Substituent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4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5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6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7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8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29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30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31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32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33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34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37" name="Substituent imagine 33" descr="Un substituent gol pentru a adăuga o imagine. Faceți clic pe substituent și selectați imaginea pe care doriți s-o adăugaț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40" name="Substituent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i imagini cu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grpSp>
        <p:nvGrpSpPr>
          <p:cNvPr id="52" name="Gr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4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5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6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7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8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59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60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61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62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63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64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79" name="Substituent imagine 33" descr="Un substituent gol pentru a adăuga o imagine. Faceți clic pe substituent și selectați imaginea pe care doriți s-o adăugaț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81" name="Substituent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84" name="Grup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6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7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8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89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0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1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2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3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4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5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6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78" name="Substituent imagine 33" descr="Un substituent gol pentru a adăuga o imagine. Faceți clic pe substituent și selectați imaginea pe care doriți s-o adăugaț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82" name="Substituent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grpSp>
        <p:nvGrpSpPr>
          <p:cNvPr id="97" name="Grup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ă liberă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99" name="Formă liberă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0" name="Formă liberă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1" name="Formă liberă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2" name="Formă liberă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3" name="Formă liberă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4" name="Formă liberă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5" name="Formă liberă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6" name="Formă liberă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7" name="Formă liberă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8" name="Formă liberă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  <p:sp>
          <p:nvSpPr>
            <p:cNvPr id="109" name="Formă liberă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o-RO" dirty="0"/>
            </a:p>
          </p:txBody>
        </p:sp>
      </p:grpSp>
      <p:sp>
        <p:nvSpPr>
          <p:cNvPr id="80" name="Substituent imagine 33" descr="Un substituent gol pentru a adăuga o imagine. Faceți clic pe substituent și selectați imaginea pe care doriți s-o adăugaț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83" name="Substituent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Edit Master text styles</a:t>
            </a:r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Substituent dată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o-RO" dirty="0"/>
              <a:t>Editați stilurile de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295AC5A8-558D-4472-B49D-01925AFD85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FEB3DE6-FE1B-4D10-A15C-34E60B06D18B}" type="datetimeFigureOut">
              <a:rPr lang="en-US" smtClean="0"/>
              <a:pPr/>
              <a:t>12/17/2021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9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10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4.xml"/><Relationship Id="rId5" Type="http://schemas.openxmlformats.org/officeDocument/2006/relationships/image" Target="../media/image57.jpeg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image" Target="../media/image12.jpe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3.xml"/><Relationship Id="rId5" Type="http://schemas.openxmlformats.org/officeDocument/2006/relationships/image" Target="../media/image16.jpe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7.xml"/><Relationship Id="rId5" Type="http://schemas.openxmlformats.org/officeDocument/2006/relationships/image" Target="../media/image18.jpeg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1.xml"/><Relationship Id="rId5" Type="http://schemas.openxmlformats.org/officeDocument/2006/relationships/image" Target="../media/image20.jpeg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5.xml"/><Relationship Id="rId5" Type="http://schemas.openxmlformats.org/officeDocument/2006/relationships/image" Target="../media/image22.jpeg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9.xml"/><Relationship Id="rId5" Type="http://schemas.openxmlformats.org/officeDocument/2006/relationships/image" Target="../media/image24.jpeg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3.xml"/><Relationship Id="rId5" Type="http://schemas.openxmlformats.org/officeDocument/2006/relationships/image" Target="../media/image26.jpeg"/><Relationship Id="rId4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slide" Target="slide44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47.xml"/><Relationship Id="rId5" Type="http://schemas.openxmlformats.org/officeDocument/2006/relationships/image" Target="../media/image28.jpeg"/><Relationship Id="rId4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4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1.xml"/><Relationship Id="rId5" Type="http://schemas.openxmlformats.org/officeDocument/2006/relationships/image" Target="../media/image30.jpeg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5.xml"/><Relationship Id="rId5" Type="http://schemas.openxmlformats.org/officeDocument/2006/relationships/image" Target="../media/image32.jpeg"/><Relationship Id="rId4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56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59.xml"/><Relationship Id="rId5" Type="http://schemas.openxmlformats.org/officeDocument/2006/relationships/image" Target="../media/image34.jpeg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6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3.xml"/><Relationship Id="rId5" Type="http://schemas.openxmlformats.org/officeDocument/2006/relationships/image" Target="../media/image35.jpeg"/><Relationship Id="rId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64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7.xml"/><Relationship Id="rId5" Type="http://schemas.openxmlformats.org/officeDocument/2006/relationships/image" Target="../media/image37.jpeg"/><Relationship Id="rId4" Type="http://schemas.openxmlformats.org/officeDocument/2006/relationships/slide" Target="slide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68.xml"/><Relationship Id="rId2" Type="http://schemas.openxmlformats.org/officeDocument/2006/relationships/slide" Target="slide6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1.xml"/><Relationship Id="rId5" Type="http://schemas.openxmlformats.org/officeDocument/2006/relationships/image" Target="../media/image39.jpeg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slide" Target="slide72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5.xml"/><Relationship Id="rId5" Type="http://schemas.openxmlformats.org/officeDocument/2006/relationships/image" Target="../media/image41.png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slide" Target="slide76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79.xml"/><Relationship Id="rId5" Type="http://schemas.openxmlformats.org/officeDocument/2006/relationships/image" Target="../media/image43.png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slide" Target="slide80.xml"/><Relationship Id="rId2" Type="http://schemas.openxmlformats.org/officeDocument/2006/relationships/slide" Target="slide8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3.xml"/><Relationship Id="rId5" Type="http://schemas.openxmlformats.org/officeDocument/2006/relationships/image" Target="../media/image45.jpeg"/><Relationship Id="rId4" Type="http://schemas.openxmlformats.org/officeDocument/2006/relationships/slide" Target="slide8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slide" Target="slide84.xml"/><Relationship Id="rId2" Type="http://schemas.openxmlformats.org/officeDocument/2006/relationships/slide" Target="slide8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87.xml"/><Relationship Id="rId5" Type="http://schemas.openxmlformats.org/officeDocument/2006/relationships/image" Target="../media/image47.jpeg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slide" Target="slide88.xml"/><Relationship Id="rId2" Type="http://schemas.openxmlformats.org/officeDocument/2006/relationships/slide" Target="slide8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1.xml"/><Relationship Id="rId5" Type="http://schemas.openxmlformats.org/officeDocument/2006/relationships/image" Target="../media/image49.png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8.sv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92.xml"/><Relationship Id="rId2" Type="http://schemas.openxmlformats.org/officeDocument/2006/relationships/slide" Target="slide9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5.xml"/><Relationship Id="rId5" Type="http://schemas.openxmlformats.org/officeDocument/2006/relationships/image" Target="../media/image51.jpeg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slide" Target="slide96.xml"/><Relationship Id="rId2" Type="http://schemas.openxmlformats.org/officeDocument/2006/relationships/slide" Target="slide9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9.xml"/><Relationship Id="rId5" Type="http://schemas.openxmlformats.org/officeDocument/2006/relationships/image" Target="../media/image53.jpeg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slide" Target="slide100.xml"/><Relationship Id="rId2" Type="http://schemas.openxmlformats.org/officeDocument/2006/relationships/slide" Target="slide10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03.xml"/><Relationship Id="rId5" Type="http://schemas.openxmlformats.org/officeDocument/2006/relationships/image" Target="../media/image55.jpeg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F2BB-0339-429B-91BE-906E56966D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chemeClr val="tx2"/>
                </a:solidFill>
                <a:latin typeface="Algerian" panose="04020705040A02060702" pitchFamily="82" charset="0"/>
              </a:rPr>
              <a:t>AlFABETUL</a:t>
            </a:r>
            <a:endParaRPr lang="en-US" b="1" u="sng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1D0F2-EEF3-4AFA-8B8A-2F39EA6F6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8635" y="6006738"/>
            <a:ext cx="2709956" cy="524691"/>
          </a:xfrm>
        </p:spPr>
        <p:txBody>
          <a:bodyPr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  <a:latin typeface="Algerian" panose="04020705040A02060702" pitchFamily="82" charset="0"/>
              </a:rPr>
              <a:t>Barna Flaviu</a:t>
            </a:r>
            <a:endParaRPr lang="en-US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FA1A5-7204-4842-BBA7-B24A932FD63C}"/>
              </a:ext>
            </a:extLst>
          </p:cNvPr>
          <p:cNvSpPr txBox="1"/>
          <p:nvPr/>
        </p:nvSpPr>
        <p:spPr>
          <a:xfrm>
            <a:off x="5636623" y="326571"/>
            <a:ext cx="667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Algerian" panose="04020705040A02060702" pitchFamily="82" charset="0"/>
              </a:rPr>
              <a:t>Liceul</a:t>
            </a:r>
            <a:r>
              <a:rPr lang="en-US" b="1" dirty="0">
                <a:solidFill>
                  <a:schemeClr val="tx2"/>
                </a:solidFill>
                <a:latin typeface="Algerian" panose="04020705040A02060702" pitchFamily="8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lgerian" panose="04020705040A02060702" pitchFamily="82" charset="0"/>
              </a:rPr>
              <a:t>Ortodox</a:t>
            </a:r>
            <a:r>
              <a:rPr lang="en-US" b="1" dirty="0">
                <a:solidFill>
                  <a:schemeClr val="tx2"/>
                </a:solidFill>
                <a:latin typeface="Algerian" panose="04020705040A02060702" pitchFamily="82" charset="0"/>
              </a:rPr>
              <a:t> "</a:t>
            </a:r>
            <a:r>
              <a:rPr lang="en-US" b="1" dirty="0" err="1">
                <a:solidFill>
                  <a:schemeClr val="tx2"/>
                </a:solidFill>
                <a:latin typeface="Algerian" panose="04020705040A02060702" pitchFamily="82" charset="0"/>
              </a:rPr>
              <a:t>Episcop</a:t>
            </a:r>
            <a:r>
              <a:rPr lang="en-US" b="1" dirty="0">
                <a:solidFill>
                  <a:schemeClr val="tx2"/>
                </a:solidFill>
                <a:latin typeface="Algerian" panose="04020705040A02060702" pitchFamily="82" charset="0"/>
              </a:rPr>
              <a:t> Roman </a:t>
            </a:r>
            <a:r>
              <a:rPr lang="en-US" b="1" dirty="0" err="1">
                <a:solidFill>
                  <a:schemeClr val="tx2"/>
                </a:solidFill>
                <a:latin typeface="Algerian" panose="04020705040A02060702" pitchFamily="82" charset="0"/>
              </a:rPr>
              <a:t>Ciorogariu</a:t>
            </a:r>
            <a:r>
              <a:rPr lang="en-US" b="1" dirty="0">
                <a:solidFill>
                  <a:schemeClr val="tx2"/>
                </a:solidFill>
                <a:latin typeface="Algerian" panose="04020705040A02060702" pitchFamily="82" charset="0"/>
              </a:rPr>
              <a:t>" Oradea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1D79C-EADE-4995-AAEA-9974CACF2AAC}"/>
              </a:ext>
            </a:extLst>
          </p:cNvPr>
          <p:cNvSpPr txBox="1"/>
          <p:nvPr/>
        </p:nvSpPr>
        <p:spPr>
          <a:xfrm>
            <a:off x="0" y="6006738"/>
            <a:ext cx="35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chemeClr val="tx2"/>
                </a:solidFill>
                <a:latin typeface="Algerian" panose="04020705040A02060702" pitchFamily="82" charset="0"/>
              </a:rPr>
              <a:t>Prof.</a:t>
            </a:r>
            <a:r>
              <a:rPr lang="ro-RO" b="1" dirty="0">
                <a:solidFill>
                  <a:schemeClr val="tx2"/>
                </a:solidFill>
                <a:latin typeface="Algerian" panose="04020705040A02060702" pitchFamily="82" charset="0"/>
              </a:rPr>
              <a:t>MiheȘ Sorina Mariana</a:t>
            </a:r>
            <a:endParaRPr lang="en-US" b="1" dirty="0">
              <a:solidFill>
                <a:schemeClr val="tx2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86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000">
        <p15:prstTrans prst="peelOff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36191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Yala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</a:t>
            </a:r>
            <a:r>
              <a:rPr lang="en-US" sz="4800" dirty="0" err="1">
                <a:solidFill>
                  <a:schemeClr val="tx2"/>
                </a:solidFill>
              </a:rPr>
              <a:t>mecanism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pentru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incuierea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usilor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11ABA-4BC4-4BA2-8527-5E7BCE6B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Zz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B6FD8-28C0-409D-9E7C-2CD3022FE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Zmeu</a:t>
            </a:r>
            <a:endParaRPr lang="en-US" dirty="0"/>
          </a:p>
        </p:txBody>
      </p:sp>
      <p:pic>
        <p:nvPicPr>
          <p:cNvPr id="7" name="Content Placeholder 6" descr="res_3f2e33238b39b63cecef2472d6846740_full-536x536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09750" y="2505075"/>
            <a:ext cx="3476625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5E061-72A4-4DC9-B277-66DFB67F2F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Portocală</a:t>
            </a:r>
            <a:endParaRPr lang="en-US" dirty="0"/>
          </a:p>
        </p:txBody>
      </p:sp>
      <p:pic>
        <p:nvPicPr>
          <p:cNvPr id="8" name="Content Placeholder 7" descr="Rf0ACc46rE9whXwwfd3i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/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33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Zmeul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</a:t>
            </a:r>
            <a:r>
              <a:rPr lang="en-US" sz="4800" dirty="0" err="1">
                <a:solidFill>
                  <a:schemeClr val="tx2"/>
                </a:solidFill>
              </a:rPr>
              <a:t>jucarie</a:t>
            </a:r>
            <a:r>
              <a:rPr lang="en-US" sz="4800" dirty="0">
                <a:solidFill>
                  <a:schemeClr val="tx2"/>
                </a:solidFill>
              </a:rPr>
              <a:t> care </a:t>
            </a:r>
            <a:r>
              <a:rPr lang="en-US" sz="4800" dirty="0" err="1">
                <a:solidFill>
                  <a:schemeClr val="tx2"/>
                </a:solidFill>
              </a:rPr>
              <a:t>functioneaza</a:t>
            </a:r>
            <a:r>
              <a:rPr lang="en-US" sz="4800" dirty="0">
                <a:solidFill>
                  <a:schemeClr val="tx2"/>
                </a:solidFill>
              </a:rPr>
              <a:t> cu </a:t>
            </a:r>
            <a:r>
              <a:rPr lang="en-US" sz="4800" dirty="0" err="1">
                <a:solidFill>
                  <a:schemeClr val="tx2"/>
                </a:solidFill>
              </a:rPr>
              <a:t>ajutorul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vantului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A0F9-4D27-460E-BA69-6C4F6FE7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  <a:latin typeface="Arial Black" panose="020B0A04020102020204" pitchFamily="34" charset="0"/>
              </a:rPr>
              <a:t>Cc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20351-53A5-4174-9829-1CE04464E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Ca</a:t>
            </a:r>
            <a:r>
              <a:rPr lang="ro-RO" dirty="0"/>
              <a:t>să</a:t>
            </a:r>
            <a:endParaRPr lang="en-US" dirty="0"/>
          </a:p>
        </p:txBody>
      </p:sp>
      <p:pic>
        <p:nvPicPr>
          <p:cNvPr id="7" name="Content Placeholder 6" descr="prima-casa.pn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1349" y="2742848"/>
            <a:ext cx="4956175" cy="279404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DF25D-246F-4533-82E5-71FDC5053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Ochelari</a:t>
            </a:r>
            <a:endParaRPr lang="en-US" dirty="0"/>
          </a:p>
        </p:txBody>
      </p:sp>
      <p:pic>
        <p:nvPicPr>
          <p:cNvPr id="8" name="Content Placeholder 7" descr="images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332453" y="2563244"/>
            <a:ext cx="2906982" cy="2906982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6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Cea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mai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veche</a:t>
            </a:r>
            <a:r>
              <a:rPr lang="en-US" sz="4800" dirty="0">
                <a:solidFill>
                  <a:schemeClr val="tx2"/>
                </a:solidFill>
              </a:rPr>
              <a:t> casa de </a:t>
            </a:r>
            <a:r>
              <a:rPr lang="en-US" sz="4800" dirty="0" err="1">
                <a:solidFill>
                  <a:schemeClr val="tx2"/>
                </a:solidFill>
              </a:rPr>
              <a:t>lemn</a:t>
            </a:r>
            <a:r>
              <a:rPr lang="en-US" sz="4800" dirty="0">
                <a:solidFill>
                  <a:schemeClr val="tx2"/>
                </a:solidFill>
              </a:rPr>
              <a:t> din </a:t>
            </a:r>
            <a:r>
              <a:rPr lang="en-US" sz="4800" dirty="0" err="1">
                <a:solidFill>
                  <a:schemeClr val="tx2"/>
                </a:solidFill>
              </a:rPr>
              <a:t>lume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dateaza</a:t>
            </a:r>
            <a:r>
              <a:rPr lang="en-US" sz="4800" dirty="0">
                <a:solidFill>
                  <a:schemeClr val="tx2"/>
                </a:solidFill>
              </a:rPr>
              <a:t> din </a:t>
            </a:r>
            <a:r>
              <a:rPr lang="en-US" sz="4800" dirty="0" err="1">
                <a:solidFill>
                  <a:schemeClr val="tx2"/>
                </a:solidFill>
              </a:rPr>
              <a:t>secolul</a:t>
            </a:r>
            <a:r>
              <a:rPr lang="en-US" sz="4800" dirty="0">
                <a:solidFill>
                  <a:schemeClr val="tx2"/>
                </a:solidFill>
              </a:rPr>
              <a:t> XI </a:t>
            </a:r>
            <a:r>
              <a:rPr lang="en-US" sz="4800" dirty="0" err="1">
                <a:solidFill>
                  <a:schemeClr val="tx2"/>
                </a:solidFill>
              </a:rPr>
              <a:t>si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inca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locuita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2C03-5BAC-4DA9-B554-0CD3CA78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Dd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3D62-B2FC-4B13-A1F1-1A37987D0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Drapel</a:t>
            </a:r>
            <a:endParaRPr lang="en-US" dirty="0"/>
          </a:p>
        </p:txBody>
      </p:sp>
      <p:pic>
        <p:nvPicPr>
          <p:cNvPr id="7" name="Content Placeholder 6" descr="Drapelul-Romaniei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1786" y="2837597"/>
            <a:ext cx="4956175" cy="28288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16B4D-7442-4345-848A-8531D0FDF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Vulpe</a:t>
            </a:r>
            <a:endParaRPr lang="en-US" dirty="0"/>
          </a:p>
        </p:txBody>
      </p:sp>
      <p:pic>
        <p:nvPicPr>
          <p:cNvPr id="8" name="Content Placeholder 7" descr="download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64488" y="2527539"/>
            <a:ext cx="3325268" cy="2883739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66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Drapelul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</a:t>
            </a:r>
            <a:r>
              <a:rPr lang="en-US" sz="4800" dirty="0" err="1">
                <a:solidFill>
                  <a:schemeClr val="tx2"/>
                </a:solidFill>
              </a:rPr>
              <a:t>simbol</a:t>
            </a:r>
            <a:r>
              <a:rPr lang="en-US" sz="4800" dirty="0">
                <a:solidFill>
                  <a:schemeClr val="tx2"/>
                </a:solidFill>
              </a:rPr>
              <a:t> patriotic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052B-1B96-44E0-A9F9-4C5849B6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Ee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71042-A173-4966-8AEE-A857DDF6D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Elefant </a:t>
            </a:r>
            <a:endParaRPr lang="en-US" dirty="0"/>
          </a:p>
        </p:txBody>
      </p:sp>
      <p:pic>
        <p:nvPicPr>
          <p:cNvPr id="7" name="Content Placeholder 6" descr="elephant-2375697_960_720.pn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12808" y="2619972"/>
            <a:ext cx="4301338" cy="3266839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8DB58-7F2C-45AF-AEC0-3B3A76B70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Mașină</a:t>
            </a:r>
            <a:endParaRPr lang="en-US" dirty="0"/>
          </a:p>
        </p:txBody>
      </p:sp>
      <p:pic>
        <p:nvPicPr>
          <p:cNvPr id="8" name="Content Placeholder 7" descr="download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617126" y="2830154"/>
            <a:ext cx="2898356" cy="2885474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81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u="sng" dirty="0">
                <a:solidFill>
                  <a:schemeClr val="tx2"/>
                </a:solidFill>
              </a:rPr>
              <a:t>Ce este alfabetul ? </a:t>
            </a:r>
            <a:endParaRPr lang="en-US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>
                <a:solidFill>
                  <a:schemeClr val="tx2"/>
                </a:solidFill>
              </a:rPr>
              <a:t>Alfabetul reprezintă totalitatea literelor care ne ajută la scrierea cuvintelor.</a:t>
            </a:r>
          </a:p>
          <a:p>
            <a:r>
              <a:rPr lang="vi-VN" b="1" dirty="0">
                <a:solidFill>
                  <a:schemeClr val="tx2"/>
                </a:solidFill>
              </a:rPr>
              <a:t>După ce învăţăm alfabetul, vom şti să citim.</a:t>
            </a:r>
          </a:p>
          <a:p>
            <a:endParaRPr lang="en-US" dirty="0"/>
          </a:p>
        </p:txBody>
      </p:sp>
      <p:sp>
        <p:nvSpPr>
          <p:cNvPr id="4" name="Sun 3">
            <a:hlinkClick r:id="rId2" action="ppaction://hlinksldjump"/>
          </p:cNvPr>
          <p:cNvSpPr/>
          <p:nvPr/>
        </p:nvSpPr>
        <p:spPr>
          <a:xfrm>
            <a:off x="4416725" y="3761116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Elefantul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animal cu o </a:t>
            </a:r>
            <a:r>
              <a:rPr lang="en-US" sz="4800" dirty="0" err="1">
                <a:solidFill>
                  <a:schemeClr val="tx2"/>
                </a:solidFill>
              </a:rPr>
              <a:t>greutate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foarte</a:t>
            </a:r>
            <a:r>
              <a:rPr lang="en-US" sz="4800" dirty="0">
                <a:solidFill>
                  <a:schemeClr val="tx2"/>
                </a:solidFill>
              </a:rPr>
              <a:t> mare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1166-E7CF-4AC5-8ABB-56F448AA5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Ff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76ADC-210C-49CE-87E9-422A08F17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Fluture</a:t>
            </a:r>
            <a:endParaRPr lang="en-US" dirty="0"/>
          </a:p>
        </p:txBody>
      </p:sp>
      <p:pic>
        <p:nvPicPr>
          <p:cNvPr id="7" name="Content Placeholder 6" descr="gif-animat-flutere-albastru-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138" y="2618479"/>
            <a:ext cx="4956175" cy="33015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33297-47F2-48CF-AB86-FE133AC75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Porumb</a:t>
            </a:r>
            <a:endParaRPr lang="en-US" dirty="0"/>
          </a:p>
        </p:txBody>
      </p:sp>
      <p:pic>
        <p:nvPicPr>
          <p:cNvPr id="8" name="Content Placeholder 7" descr="porumb-zaharat-soi-romanesc-deliciosul-170-seminte_8003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0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Fluturele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insecta</a:t>
            </a:r>
            <a:r>
              <a:rPr lang="en-US" sz="4800" dirty="0">
                <a:solidFill>
                  <a:schemeClr val="tx2"/>
                </a:solidFill>
              </a:rPr>
              <a:t> care are </a:t>
            </a:r>
            <a:r>
              <a:rPr lang="en-US" sz="4800" dirty="0" err="1">
                <a:solidFill>
                  <a:schemeClr val="tx2"/>
                </a:solidFill>
              </a:rPr>
              <a:t>anumite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culori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spectaculoase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DBDE-76DF-46FF-9927-C6586337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Gg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83C1E-9E35-47C9-AEC2-F3229E207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Ghiocel</a:t>
            </a:r>
            <a:endParaRPr lang="en-US" dirty="0"/>
          </a:p>
        </p:txBody>
      </p:sp>
      <p:pic>
        <p:nvPicPr>
          <p:cNvPr id="7" name="Content Placeholder 6" descr="ghiocel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78634" y="2745908"/>
            <a:ext cx="2816668" cy="31718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CDA23F-BE55-43E0-943F-6EE2571AD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Trandafir</a:t>
            </a:r>
            <a:endParaRPr lang="en-US" dirty="0"/>
          </a:p>
        </p:txBody>
      </p:sp>
      <p:pic>
        <p:nvPicPr>
          <p:cNvPr id="8" name="Content Placeholder 7" descr="trandafir-artificial-xl-rosu-70-cm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2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Ghiocelul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numit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vestitorul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primaverii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13C70-1109-4020-ADC9-8468AC8A5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chemeClr val="tx2"/>
                </a:solidFill>
                <a:latin typeface="Arial Black" panose="020B0A04020102020204" pitchFamily="34" charset="0"/>
              </a:rPr>
              <a:t>Aa</a:t>
            </a:r>
            <a:r>
              <a:rPr lang="ro-RO" b="1" dirty="0"/>
              <a:t>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56D0A-5783-49B2-91ED-95C0016429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  <a:latin typeface="Arial Black" panose="020B0A04020102020204" pitchFamily="34" charset="0"/>
              </a:rPr>
              <a:t>Albină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Content Placeholder 7">
            <a:hlinkClick r:id="rId2" action="ppaction://hlinksldjump"/>
            <a:extLst>
              <a:ext uri="{FF2B5EF4-FFF2-40B4-BE49-F238E27FC236}">
                <a16:creationId xmlns:a16="http://schemas.microsoft.com/office/drawing/2014/main" id="{6D77F116-250A-46A2-BF26-930176ECBD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98" y="2826017"/>
            <a:ext cx="2988718" cy="300206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E351E-1656-4D51-B779-5E9253B73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716" y="1681162"/>
            <a:ext cx="4956048" cy="823912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  <a:latin typeface="Arial Black" panose="020B0A04020102020204" pitchFamily="34" charset="0"/>
              </a:rPr>
              <a:t>Miere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Content Placeholder 9">
            <a:hlinkClick r:id="rId4" action="ppaction://hlinksldjump"/>
            <a:extLst>
              <a:ext uri="{FF2B5EF4-FFF2-40B4-BE49-F238E27FC236}">
                <a16:creationId xmlns:a16="http://schemas.microsoft.com/office/drawing/2014/main" id="{DCDD4841-649A-455B-ACED-217C593170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040" y="2990851"/>
            <a:ext cx="3632199" cy="2724149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1" name="Cloud 10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3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8D69-E7F0-40D5-B87B-B0AE45BD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latin typeface="Arial Black" panose="020B0A04020102020204" pitchFamily="34" charset="0"/>
              </a:rPr>
              <a:t>Hh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AC8E2-1C80-4A0B-826A-FFDEE81A1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Hartă</a:t>
            </a:r>
            <a:endParaRPr lang="en-US" dirty="0"/>
          </a:p>
        </p:txBody>
      </p:sp>
      <p:pic>
        <p:nvPicPr>
          <p:cNvPr id="7" name="Content Placeholder 6" descr="K012201K7050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31090" y="2505075"/>
            <a:ext cx="4633944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8DF5-42A5-4FEB-9E47-255391B6B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Vițel</a:t>
            </a:r>
            <a:endParaRPr lang="en-US" dirty="0"/>
          </a:p>
        </p:txBody>
      </p:sp>
      <p:pic>
        <p:nvPicPr>
          <p:cNvPr id="8" name="Content Placeholder 7" descr="res_2937f73ad1ae4848c6176a3fd102c953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0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Harta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</a:t>
            </a:r>
            <a:r>
              <a:rPr lang="en-US" sz="4800" dirty="0" err="1">
                <a:solidFill>
                  <a:schemeClr val="tx2"/>
                </a:solidFill>
              </a:rPr>
              <a:t>desen</a:t>
            </a:r>
            <a:r>
              <a:rPr lang="en-US" sz="4800" dirty="0">
                <a:solidFill>
                  <a:schemeClr val="tx2"/>
                </a:solidFill>
              </a:rPr>
              <a:t> cu </a:t>
            </a:r>
            <a:r>
              <a:rPr lang="en-US" sz="4800" dirty="0" err="1">
                <a:solidFill>
                  <a:schemeClr val="tx2"/>
                </a:solidFill>
              </a:rPr>
              <a:t>toate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continentele</a:t>
            </a:r>
            <a:r>
              <a:rPr lang="en-US" sz="4800" dirty="0">
                <a:solidFill>
                  <a:schemeClr val="tx2"/>
                </a:solidFill>
              </a:rPr>
              <a:t> de </a:t>
            </a:r>
            <a:r>
              <a:rPr lang="en-US" sz="4800" dirty="0" err="1">
                <a:solidFill>
                  <a:schemeClr val="tx2"/>
                </a:solidFill>
              </a:rPr>
              <a:t>pe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pamant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2325-06E7-45CF-84B4-CFAD1EF3E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Ii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60A28-9CEA-4332-9F22-A265F97AF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Iepure</a:t>
            </a:r>
            <a:endParaRPr lang="en-US" dirty="0"/>
          </a:p>
        </p:txBody>
      </p:sp>
      <p:pic>
        <p:nvPicPr>
          <p:cNvPr id="7" name="Content Placeholder 6" descr="rabbit2_270x330px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62187" y="2671762"/>
            <a:ext cx="2571750" cy="31432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13D6A-9C3C-4706-9E6F-01A5AD0B1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Câine</a:t>
            </a:r>
            <a:endParaRPr lang="en-US" dirty="0"/>
          </a:p>
        </p:txBody>
      </p:sp>
      <p:pic>
        <p:nvPicPr>
          <p:cNvPr id="8" name="Content Placeholder 7" descr="download (1)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431772" y="2958861"/>
            <a:ext cx="4298380" cy="2579028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623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Iepurele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animal domestic </a:t>
            </a:r>
            <a:r>
              <a:rPr lang="en-US" sz="4800" dirty="0" err="1">
                <a:solidFill>
                  <a:schemeClr val="tx2"/>
                </a:solidFill>
              </a:rPr>
              <a:t>dar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poate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fi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salbatic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foarte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indragit</a:t>
            </a:r>
            <a:r>
              <a:rPr lang="en-US" sz="4800" dirty="0">
                <a:solidFill>
                  <a:schemeClr val="tx2"/>
                </a:solidFill>
              </a:rPr>
              <a:t> de </a:t>
            </a:r>
            <a:r>
              <a:rPr lang="en-US" sz="4800" dirty="0" err="1">
                <a:solidFill>
                  <a:schemeClr val="tx2"/>
                </a:solidFill>
              </a:rPr>
              <a:t>copii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D12B-8D7E-494C-B68C-680E946D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Jj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7D7D0-58AA-4D36-A611-888B01804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Jaguar</a:t>
            </a:r>
            <a:endParaRPr lang="en-US" dirty="0"/>
          </a:p>
        </p:txBody>
      </p:sp>
      <p:pic>
        <p:nvPicPr>
          <p:cNvPr id="7" name="Content Placeholder 6" descr="Jaguar-infiorator-97569-500x500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09750" y="2505075"/>
            <a:ext cx="3476625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AF927-94DD-40D6-A271-807213389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Carte</a:t>
            </a:r>
            <a:endParaRPr lang="en-US" dirty="0"/>
          </a:p>
        </p:txBody>
      </p:sp>
      <p:pic>
        <p:nvPicPr>
          <p:cNvPr id="8" name="Content Placeholder 7" descr="carte.jpe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172200" y="2842116"/>
            <a:ext cx="4956175" cy="2802543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3" name="Cloud 12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04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chemeClr val="tx2"/>
                </a:solidFill>
              </a:rPr>
              <a:t>Albinele</a:t>
            </a:r>
            <a:r>
              <a:rPr lang="vi-VN" sz="4800" dirty="0">
                <a:solidFill>
                  <a:schemeClr val="tx2"/>
                </a:solidFill>
              </a:rPr>
              <a:t> sunt insecte zburătoare, care se hrănesc cu nectarul florilor și cu polen</a:t>
            </a:r>
            <a:r>
              <a:rPr lang="en-US" sz="4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5-Point Star 3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Jaguarul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animal </a:t>
            </a:r>
            <a:r>
              <a:rPr lang="en-US" sz="4800" dirty="0" err="1">
                <a:solidFill>
                  <a:schemeClr val="tx2"/>
                </a:solidFill>
              </a:rPr>
              <a:t>salbatic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feroce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A95A-1A19-45B6-9FBD-CFC329AE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Kk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A1106-5453-4F46-A324-CE5004C08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Kinder</a:t>
            </a:r>
            <a:endParaRPr lang="en-US" dirty="0"/>
          </a:p>
        </p:txBody>
      </p:sp>
      <p:pic>
        <p:nvPicPr>
          <p:cNvPr id="7" name="Content Placeholder 6" descr="2593863_hd_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62087" y="2505075"/>
            <a:ext cx="4171950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7F17F-B642-4ED6-A680-D4007D7ECD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Avion</a:t>
            </a:r>
            <a:endParaRPr lang="en-US" dirty="0"/>
          </a:p>
        </p:txBody>
      </p:sp>
      <p:pic>
        <p:nvPicPr>
          <p:cNvPr id="8" name="Content Placeholder 7" descr="int1547_001w_avion_cu_lumini_si_sunete_cool_machines_1_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44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Kinder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</a:t>
            </a:r>
            <a:r>
              <a:rPr lang="en-US" sz="4800" dirty="0" err="1">
                <a:solidFill>
                  <a:schemeClr val="tx2"/>
                </a:solidFill>
              </a:rPr>
              <a:t>ciocolata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adorata</a:t>
            </a:r>
            <a:r>
              <a:rPr lang="en-US" sz="4800" dirty="0">
                <a:solidFill>
                  <a:schemeClr val="tx2"/>
                </a:solidFill>
              </a:rPr>
              <a:t> de </a:t>
            </a:r>
            <a:r>
              <a:rPr lang="en-US" sz="4800" dirty="0" err="1">
                <a:solidFill>
                  <a:schemeClr val="tx2"/>
                </a:solidFill>
              </a:rPr>
              <a:t>toti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copii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EEBE-86E6-4508-99B8-8F1890EF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Ll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92AB3-90FA-453A-929E-D9CEE6F0E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Leu</a:t>
            </a:r>
            <a:endParaRPr lang="en-US" dirty="0"/>
          </a:p>
        </p:txBody>
      </p:sp>
      <p:pic>
        <p:nvPicPr>
          <p:cNvPr id="7" name="Content Placeholder 6" descr="Regele-leu-1-2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89191" y="2505075"/>
            <a:ext cx="4917742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971A2-A7B6-47EA-9D10-CED063EC7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Tigru</a:t>
            </a:r>
            <a:endParaRPr lang="en-US" dirty="0"/>
          </a:p>
        </p:txBody>
      </p:sp>
      <p:pic>
        <p:nvPicPr>
          <p:cNvPr id="8" name="Content Placeholder 7" descr="collection-cartoon-pictures-tigers-10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62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Leul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supranumit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si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regele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junglei</a:t>
            </a:r>
            <a:r>
              <a:rPr lang="en-US" sz="480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A0CB-1C71-48FA-919C-464DDCD5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Mm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A46A-E468-47A5-BBD4-5ACF9F39D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Marte</a:t>
            </a:r>
            <a:endParaRPr lang="en-US" dirty="0"/>
          </a:p>
        </p:txBody>
      </p:sp>
      <p:pic>
        <p:nvPicPr>
          <p:cNvPr id="7" name="Content Placeholder 6" descr="marte-planeta-rosie-sistem-solar-shutter_Descopera-2-scaled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9975" y="2849463"/>
            <a:ext cx="4956175" cy="278784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C581C-0E56-42E9-98F4-9765927D4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Pluto</a:t>
            </a:r>
            <a:endParaRPr lang="en-US" dirty="0"/>
          </a:p>
        </p:txBody>
      </p:sp>
      <p:pic>
        <p:nvPicPr>
          <p:cNvPr id="8" name="Content Placeholder 7" descr="de-ce-pluto-nu-e-planeta.jpe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172200" y="2849463"/>
            <a:ext cx="4956175" cy="2787848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Marte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a 4- a </a:t>
            </a:r>
            <a:r>
              <a:rPr lang="en-US" sz="4800" dirty="0" err="1">
                <a:solidFill>
                  <a:schemeClr val="tx2"/>
                </a:solidFill>
              </a:rPr>
              <a:t>planeta</a:t>
            </a:r>
            <a:r>
              <a:rPr lang="en-US" sz="4800" dirty="0">
                <a:solidFill>
                  <a:schemeClr val="tx2"/>
                </a:solidFill>
              </a:rPr>
              <a:t> de la </a:t>
            </a:r>
            <a:r>
              <a:rPr lang="en-US" sz="4800" dirty="0" err="1">
                <a:solidFill>
                  <a:schemeClr val="tx2"/>
                </a:solidFill>
              </a:rPr>
              <a:t>soare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6A93-3E6D-4291-A724-97726776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Nn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F201F-8D00-479D-9C5E-804FAA3C9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Neptun</a:t>
            </a:r>
            <a:endParaRPr lang="en-US" dirty="0"/>
          </a:p>
        </p:txBody>
      </p:sp>
      <p:pic>
        <p:nvPicPr>
          <p:cNvPr id="7" name="Content Placeholder 6" descr="Planeta-Neptun-expulzare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69975" y="2849463"/>
            <a:ext cx="4956175" cy="278784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1A855-547A-46B2-919D-547B7459E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Soare</a:t>
            </a:r>
            <a:endParaRPr lang="en-US" dirty="0"/>
          </a:p>
        </p:txBody>
      </p:sp>
      <p:pic>
        <p:nvPicPr>
          <p:cNvPr id="8" name="Content Placeholder 7" descr="ts-space-sun-and-solar-viewing-facts-versus-fiction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172200" y="2849463"/>
            <a:ext cx="4956175" cy="2787848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1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Neptun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a 8-a </a:t>
            </a:r>
            <a:r>
              <a:rPr lang="en-US" sz="4800" dirty="0" err="1">
                <a:solidFill>
                  <a:schemeClr val="tx2"/>
                </a:solidFill>
              </a:rPr>
              <a:t>planeta</a:t>
            </a:r>
            <a:r>
              <a:rPr lang="en-US" sz="4800" dirty="0">
                <a:solidFill>
                  <a:schemeClr val="tx2"/>
                </a:solidFill>
              </a:rPr>
              <a:t> de la </a:t>
            </a:r>
            <a:r>
              <a:rPr lang="en-US" sz="4800" dirty="0" err="1">
                <a:solidFill>
                  <a:schemeClr val="tx2"/>
                </a:solidFill>
              </a:rPr>
              <a:t>soare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A6D4D-FA1E-45D2-B6DE-157514154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Oo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2F661-AABC-41DA-BFFB-6198BA49C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Ochelari</a:t>
            </a:r>
            <a:endParaRPr lang="en-US" dirty="0"/>
          </a:p>
        </p:txBody>
      </p:sp>
      <p:pic>
        <p:nvPicPr>
          <p:cNvPr id="7" name="Content Placeholder 6" descr="images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6439" y="2541378"/>
            <a:ext cx="2825331" cy="282533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56FEB-706D-4FCB-A8A3-F1203E00D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Sabie</a:t>
            </a:r>
            <a:endParaRPr lang="en-US" dirty="0"/>
          </a:p>
        </p:txBody>
      </p:sp>
      <p:pic>
        <p:nvPicPr>
          <p:cNvPr id="8" name="Content Placeholder 7" descr="51M+ExLD24L._AC_SX425_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35448" y="2490964"/>
            <a:ext cx="3452256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5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3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  <p:sndAc>
          <p:stSnd>
            <p:snd r:embed="rId2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Ochelari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corecteaza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vederea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2453-AE3E-44A1-98CB-E99BAE16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640BE-E14F-4249-A7CC-E43100C52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Purceluș</a:t>
            </a:r>
            <a:endParaRPr lang="en-US" dirty="0"/>
          </a:p>
        </p:txBody>
      </p:sp>
      <p:pic>
        <p:nvPicPr>
          <p:cNvPr id="7" name="Content Placeholder 6" descr="pig-day-march-1-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09750" y="2505075"/>
            <a:ext cx="3476625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4CBB2-C7D4-47F7-850A-155168582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Găinușă</a:t>
            </a:r>
          </a:p>
        </p:txBody>
      </p:sp>
      <p:pic>
        <p:nvPicPr>
          <p:cNvPr id="8" name="Content Placeholder 7" descr="a045c0b1a8198b6e9c11d9f317765b6d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911975" y="2505075"/>
            <a:ext cx="3476625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85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Purcelusul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animal domestic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5C0C-FDBB-418A-B6CE-16CA2AF7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Qq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001D5-9576-4952-AC64-CCD77B5AD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Qatar</a:t>
            </a:r>
            <a:endParaRPr lang="en-US" dirty="0"/>
          </a:p>
        </p:txBody>
      </p:sp>
      <p:pic>
        <p:nvPicPr>
          <p:cNvPr id="7" name="Content Placeholder 6" descr="Qatar-map-features-locator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75448" y="3186423"/>
            <a:ext cx="3182518" cy="17928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B0DF-3B7D-4EC2-A7AE-806A900EE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Rață</a:t>
            </a:r>
            <a:endParaRPr lang="en-US" dirty="0"/>
          </a:p>
        </p:txBody>
      </p:sp>
      <p:pic>
        <p:nvPicPr>
          <p:cNvPr id="8" name="Content Placeholder 7" descr="Daunator-Rata-salbatica-Anas-platyrhynchos-1_a-300x300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221537" y="2814637"/>
            <a:ext cx="2857500" cy="2857500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01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Qatar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</a:t>
            </a:r>
            <a:r>
              <a:rPr lang="en-US" sz="4800" dirty="0" err="1">
                <a:solidFill>
                  <a:schemeClr val="tx2"/>
                </a:solidFill>
              </a:rPr>
              <a:t>tara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569344" y="5149969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DC0A-1A80-4526-8659-73A2F11E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  <a:latin typeface="Arial Black" panose="020B0A04020102020204" pitchFamily="34" charset="0"/>
              </a:rPr>
              <a:t>Bb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1A74-EBF3-426F-B89A-26A3A1716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  <a:latin typeface="Arial Black" panose="020B0A04020102020204" pitchFamily="34" charset="0"/>
              </a:rPr>
              <a:t>Barcă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BC699-FC3B-4C85-81C2-100C14519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Elefant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18a971a180983f966a2910779704fb16.jpg">
            <a:hlinkClick r:id="rId2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949925" y="2753772"/>
            <a:ext cx="3556000" cy="2806700"/>
          </a:xfrm>
        </p:spPr>
      </p:pic>
      <p:pic>
        <p:nvPicPr>
          <p:cNvPr id="10" name="Content Placeholder 9" descr="download.pn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1867100" y="2941608"/>
            <a:ext cx="3178904" cy="2341712"/>
          </a:xfrm>
        </p:spPr>
      </p:pic>
      <p:sp>
        <p:nvSpPr>
          <p:cNvPr id="7" name="Sun 6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9" name="Cloud 8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E427-FE0F-4144-8E24-820DA0FE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67D8-7501-4E6F-8445-E011486EA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Raton</a:t>
            </a:r>
            <a:endParaRPr lang="en-US" dirty="0"/>
          </a:p>
        </p:txBody>
      </p:sp>
      <p:pic>
        <p:nvPicPr>
          <p:cNvPr id="7" name="Content Placeholder 6" descr="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09750" y="2505075"/>
            <a:ext cx="3476625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970D9-418F-43FE-9882-B7CB2CEBE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Bufniță</a:t>
            </a:r>
            <a:endParaRPr lang="en-US" dirty="0"/>
          </a:p>
        </p:txBody>
      </p:sp>
      <p:pic>
        <p:nvPicPr>
          <p:cNvPr id="8" name="Content Placeholder 7" descr="images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375585" y="2621303"/>
            <a:ext cx="2933761" cy="2869141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25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Ratonul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animal </a:t>
            </a:r>
            <a:r>
              <a:rPr lang="en-US" sz="4800" dirty="0" err="1">
                <a:solidFill>
                  <a:schemeClr val="tx2"/>
                </a:solidFill>
              </a:rPr>
              <a:t>sabatic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foarte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dragut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9B71-13E0-4D8F-93B4-6589495B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F680C-1F3A-4780-A420-391248C04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Scrisoare</a:t>
            </a:r>
            <a:endParaRPr lang="en-US" dirty="0"/>
          </a:p>
        </p:txBody>
      </p:sp>
      <p:pic>
        <p:nvPicPr>
          <p:cNvPr id="7" name="Content Placeholder 6" descr="download (2)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01660" y="2815484"/>
            <a:ext cx="1960802" cy="267567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5FD40-2F8D-4F80-B1E0-6ED2E76B3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Balon</a:t>
            </a:r>
            <a:endParaRPr lang="en-US" dirty="0"/>
          </a:p>
        </p:txBody>
      </p:sp>
      <p:pic>
        <p:nvPicPr>
          <p:cNvPr id="8" name="Content Placeholder 7" descr="106-1068979_balloon-clip-art-png-format-baloon-png-transparent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558287" y="2505075"/>
            <a:ext cx="2184001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90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Scrisoarea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forma de </a:t>
            </a:r>
            <a:r>
              <a:rPr lang="en-US" sz="4800" dirty="0" err="1">
                <a:solidFill>
                  <a:schemeClr val="tx2"/>
                </a:solidFill>
              </a:rPr>
              <a:t>vorbire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5E1D-6A65-4DD2-A899-74A8ADE7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Tt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15087-BC19-4429-BEBF-BBAB201A3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Tâmplar</a:t>
            </a:r>
            <a:endParaRPr lang="en-US" dirty="0"/>
          </a:p>
        </p:txBody>
      </p:sp>
      <p:pic>
        <p:nvPicPr>
          <p:cNvPr id="7" name="Content Placeholder 6" descr="cn-tamplar-1-1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29574" y="2624899"/>
            <a:ext cx="3236976" cy="32369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FE0AA-863B-4009-9921-8E44FA4C2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Pisică</a:t>
            </a:r>
            <a:endParaRPr lang="en-US" dirty="0"/>
          </a:p>
        </p:txBody>
      </p:sp>
      <p:pic>
        <p:nvPicPr>
          <p:cNvPr id="8" name="Content Placeholder 7" descr="pisica-mica-jucausa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172200" y="2849463"/>
            <a:ext cx="4956175" cy="2787848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1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Barca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un </a:t>
            </a:r>
            <a:r>
              <a:rPr lang="en-US" sz="4800" dirty="0" err="1">
                <a:solidFill>
                  <a:schemeClr val="tx2"/>
                </a:solidFill>
              </a:rPr>
              <a:t>mijloc</a:t>
            </a:r>
            <a:r>
              <a:rPr lang="en-US" sz="4800" dirty="0">
                <a:solidFill>
                  <a:schemeClr val="tx2"/>
                </a:solidFill>
              </a:rPr>
              <a:t> de transport </a:t>
            </a:r>
            <a:r>
              <a:rPr lang="en-US" sz="4800" dirty="0" err="1">
                <a:solidFill>
                  <a:schemeClr val="tx2"/>
                </a:solidFill>
              </a:rPr>
              <a:t>maritim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5-Point Star 5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Tamplarul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acel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om</a:t>
            </a:r>
            <a:r>
              <a:rPr lang="en-US" sz="4800" dirty="0">
                <a:solidFill>
                  <a:schemeClr val="tx2"/>
                </a:solidFill>
              </a:rPr>
              <a:t> care </a:t>
            </a:r>
            <a:r>
              <a:rPr lang="en-US" sz="4800" dirty="0" err="1">
                <a:solidFill>
                  <a:schemeClr val="tx2"/>
                </a:solidFill>
              </a:rPr>
              <a:t>lucreaza</a:t>
            </a:r>
            <a:r>
              <a:rPr lang="en-US" sz="4800" dirty="0">
                <a:solidFill>
                  <a:schemeClr val="tx2"/>
                </a:solidFill>
              </a:rPr>
              <a:t> cu </a:t>
            </a:r>
            <a:r>
              <a:rPr lang="en-US" sz="4800" dirty="0" err="1">
                <a:solidFill>
                  <a:schemeClr val="tx2"/>
                </a:solidFill>
              </a:rPr>
              <a:t>lemnul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52E7-E669-40FA-A40B-308703DC4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Uu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6BA83-8BAC-4916-826E-61C2F40E8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Unu</a:t>
            </a:r>
            <a:endParaRPr lang="en-US" dirty="0"/>
          </a:p>
        </p:txBody>
      </p:sp>
      <p:pic>
        <p:nvPicPr>
          <p:cNvPr id="7" name="Content Placeholder 6" descr="download (3)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60122" y="2800172"/>
            <a:ext cx="2532032" cy="253203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B1057-0929-49D5-9275-E7F9AF1AE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Doi</a:t>
            </a:r>
            <a:endParaRPr lang="en-US" dirty="0"/>
          </a:p>
        </p:txBody>
      </p:sp>
      <p:pic>
        <p:nvPicPr>
          <p:cNvPr id="8" name="Content Placeholder 7" descr="images (1)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289322" y="2709893"/>
            <a:ext cx="2613684" cy="2613684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38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Unu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prima </a:t>
            </a:r>
            <a:r>
              <a:rPr lang="en-US" sz="4800" dirty="0" err="1">
                <a:solidFill>
                  <a:schemeClr val="tx2"/>
                </a:solidFill>
              </a:rPr>
              <a:t>cifra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90E-D512-4376-8F46-FD9279D7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Vv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3F226-7255-46CD-AE5E-7FC06C407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Vultur</a:t>
            </a:r>
            <a:endParaRPr lang="en-US" dirty="0"/>
          </a:p>
        </p:txBody>
      </p:sp>
      <p:pic>
        <p:nvPicPr>
          <p:cNvPr id="7" name="Content Placeholder 6" descr="220_F_97974101_R2P3mlcb8Ee6jWRSFtKdrpQWDJirLHNd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04845" y="2576877"/>
            <a:ext cx="2964859" cy="316635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ACB0D-8B6D-4E5F-8CC1-66D6ED2B5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Urs</a:t>
            </a:r>
            <a:endParaRPr lang="en-US" dirty="0"/>
          </a:p>
        </p:txBody>
      </p:sp>
      <p:pic>
        <p:nvPicPr>
          <p:cNvPr id="8" name="Content Placeholder 7" descr="winnie_foto_facebook_19282700.pn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722027" y="2505075"/>
            <a:ext cx="3856521" cy="34766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64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Vulturul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</a:t>
            </a:r>
            <a:r>
              <a:rPr lang="en-US" sz="4800" dirty="0" err="1">
                <a:solidFill>
                  <a:schemeClr val="tx2"/>
                </a:solidFill>
              </a:rPr>
              <a:t>pasare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pradatoare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>
      <p:transition spd="slow">
        <p:blinds dir="vert"/>
        <p:sndAc>
          <p:stSnd>
            <p:snd r:embed="rId2" name="applause.wav"/>
          </p:stSnd>
        </p:sndAc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67EC-7463-4A29-9848-707E1DFE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Ww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9E576-6220-4545-B0C2-712C751ED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Winnie</a:t>
            </a:r>
            <a:endParaRPr lang="en-US" dirty="0"/>
          </a:p>
        </p:txBody>
      </p:sp>
      <p:pic>
        <p:nvPicPr>
          <p:cNvPr id="8" name="Content Placeholder 7" descr="Povestea-lui-Winnie-the-Pooh.pn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71599" y="2636891"/>
            <a:ext cx="4982354" cy="27816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5BA22-128D-48BD-BB1E-61A3D64A2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Măr</a:t>
            </a:r>
            <a:endParaRPr lang="en-US" dirty="0"/>
          </a:p>
        </p:txBody>
      </p:sp>
      <p:pic>
        <p:nvPicPr>
          <p:cNvPr id="7" name="Content Placeholder 6" descr="istockphoto-185262648-170667a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366959" y="2623630"/>
            <a:ext cx="2797205" cy="279720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008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Winnie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ursuletul</a:t>
            </a:r>
            <a:r>
              <a:rPr lang="en-US" sz="4800" dirty="0">
                <a:solidFill>
                  <a:schemeClr val="tx2"/>
                </a:solidFill>
              </a:rPr>
              <a:t> de plus </a:t>
            </a:r>
            <a:r>
              <a:rPr lang="en-US" sz="4800" dirty="0" err="1">
                <a:solidFill>
                  <a:schemeClr val="tx2"/>
                </a:solidFill>
              </a:rPr>
              <a:t>indragit</a:t>
            </a:r>
            <a:r>
              <a:rPr lang="en-US" sz="4800" dirty="0">
                <a:solidFill>
                  <a:schemeClr val="tx2"/>
                </a:solidFill>
              </a:rPr>
              <a:t> de </a:t>
            </a:r>
            <a:r>
              <a:rPr lang="en-US" sz="4800" dirty="0" err="1">
                <a:solidFill>
                  <a:schemeClr val="tx2"/>
                </a:solidFill>
              </a:rPr>
              <a:t>toata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lumea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595223" y="496881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98FD-E5DE-4791-BEDE-1EE2F580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Xx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40D7A-D283-47E4-88A7-192684BBF1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Xerox</a:t>
            </a:r>
            <a:endParaRPr lang="en-US" dirty="0"/>
          </a:p>
        </p:txBody>
      </p:sp>
      <p:pic>
        <p:nvPicPr>
          <p:cNvPr id="7" name="Content Placeholder 6" descr="hero_600x510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02989" y="2505075"/>
            <a:ext cx="4090147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EE103-E72E-4F73-8366-1F9620EC8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Pară</a:t>
            </a:r>
            <a:endParaRPr lang="en-US" dirty="0"/>
          </a:p>
        </p:txBody>
      </p:sp>
      <p:pic>
        <p:nvPicPr>
          <p:cNvPr id="8" name="Content Placeholder 7" descr="UzDKlo5qJMSwelQ7CMyc_url_image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364412" y="3276600"/>
            <a:ext cx="2571750" cy="193357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25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tx2"/>
                </a:solidFill>
              </a:rPr>
              <a:t>Xeroxul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este</a:t>
            </a:r>
            <a:r>
              <a:rPr lang="en-US" sz="4800" dirty="0">
                <a:solidFill>
                  <a:schemeClr val="tx2"/>
                </a:solidFill>
              </a:rPr>
              <a:t> o </a:t>
            </a:r>
            <a:r>
              <a:rPr lang="en-US" sz="4800" dirty="0" err="1">
                <a:solidFill>
                  <a:schemeClr val="tx2"/>
                </a:solidFill>
              </a:rPr>
              <a:t>masinarie</a:t>
            </a:r>
            <a:r>
              <a:rPr lang="en-US" sz="4800" dirty="0">
                <a:solidFill>
                  <a:schemeClr val="tx2"/>
                </a:solidFill>
              </a:rPr>
              <a:t> care </a:t>
            </a:r>
            <a:r>
              <a:rPr lang="en-US" sz="4800" dirty="0" err="1">
                <a:solidFill>
                  <a:schemeClr val="tx2"/>
                </a:solidFill>
              </a:rPr>
              <a:t>copiaza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acte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  <a:r>
              <a:rPr lang="en-US" sz="4800" dirty="0" err="1">
                <a:solidFill>
                  <a:schemeClr val="tx2"/>
                </a:solidFill>
              </a:rPr>
              <a:t>desene</a:t>
            </a:r>
            <a:r>
              <a:rPr lang="en-US" sz="4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5-Point Star 4">
            <a:hlinkClick r:id="rId2" action="ppaction://hlinksldjump"/>
          </p:cNvPr>
          <p:cNvSpPr/>
          <p:nvPr/>
        </p:nvSpPr>
        <p:spPr>
          <a:xfrm>
            <a:off x="0" y="4761782"/>
            <a:ext cx="2346385" cy="2096218"/>
          </a:xfrm>
          <a:prstGeom prst="star5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Inapoi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Tropy">
            <a:extLst>
              <a:ext uri="{FF2B5EF4-FFF2-40B4-BE49-F238E27FC236}">
                <a16:creationId xmlns:a16="http://schemas.microsoft.com/office/drawing/2014/main" id="{849475ED-B14D-4EB0-992E-ED943BC4C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187" y="1513812"/>
            <a:ext cx="4735688" cy="47356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D26F3-8B65-423D-B503-A91A8F8C76B7}"/>
              </a:ext>
            </a:extLst>
          </p:cNvPr>
          <p:cNvSpPr txBox="1"/>
          <p:nvPr/>
        </p:nvSpPr>
        <p:spPr>
          <a:xfrm>
            <a:off x="4670777" y="2721695"/>
            <a:ext cx="160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Felicitari</a:t>
            </a:r>
            <a:r>
              <a:rPr lang="en-US" dirty="0">
                <a:solidFill>
                  <a:schemeClr val="tx2"/>
                </a:solidFill>
              </a:rPr>
              <a:t> ! </a:t>
            </a:r>
          </a:p>
        </p:txBody>
      </p:sp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612476" y="5141343"/>
            <a:ext cx="2242867" cy="7850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Înapoi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5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02324" y="1509623"/>
            <a:ext cx="4054415" cy="2398144"/>
          </a:xfrm>
          <a:prstGeom prst="cloud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Din pacate nu acesta este raspunsul corect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603849" y="4942935"/>
            <a:ext cx="2458527" cy="1000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Mai incearca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3911-7EE0-4AB3-B136-DCFCBE81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Yy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8096A-EDB5-4D4D-B000-169EBC361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o-RO" dirty="0"/>
              <a:t>Yală</a:t>
            </a:r>
            <a:endParaRPr lang="en-US" dirty="0"/>
          </a:p>
        </p:txBody>
      </p:sp>
      <p:pic>
        <p:nvPicPr>
          <p:cNvPr id="7" name="Content Placeholder 6" descr="nobila-k787-e1588857271912.jp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44328" y="2505075"/>
            <a:ext cx="2607469" cy="3476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C1DB2-7A4A-42CF-9327-28E17FB1E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o-RO" dirty="0"/>
              <a:t>Aligator</a:t>
            </a:r>
            <a:endParaRPr lang="en-US" dirty="0"/>
          </a:p>
        </p:txBody>
      </p:sp>
      <p:pic>
        <p:nvPicPr>
          <p:cNvPr id="8" name="Content Placeholder 7" descr="2021-friendly-alligator-image.jpg">
            <a:hlinkClick r:id="rId4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6251784" y="2615781"/>
            <a:ext cx="4762500" cy="3324225"/>
          </a:xfrm>
        </p:spPr>
      </p:pic>
      <p:sp>
        <p:nvSpPr>
          <p:cNvPr id="9" name="Sun 8">
            <a:hlinkClick r:id="rId6" action="ppaction://hlinksldjump"/>
          </p:cNvPr>
          <p:cNvSpPr/>
          <p:nvPr/>
        </p:nvSpPr>
        <p:spPr>
          <a:xfrm>
            <a:off x="9696091" y="-1"/>
            <a:ext cx="2495909" cy="18374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dirty="0"/>
              <a:t>Urmatorul slide</a:t>
            </a:r>
            <a:endParaRPr lang="en-US" sz="1200" dirty="0"/>
          </a:p>
        </p:txBody>
      </p:sp>
      <p:sp>
        <p:nvSpPr>
          <p:cNvPr id="10" name="Cloud 9">
            <a:hlinkClick r:id="rId7" action="ppaction://hlinksldjump"/>
          </p:cNvPr>
          <p:cNvSpPr/>
          <p:nvPr/>
        </p:nvSpPr>
        <p:spPr>
          <a:xfrm>
            <a:off x="0" y="0"/>
            <a:ext cx="2587925" cy="1414732"/>
          </a:xfrm>
          <a:prstGeom prst="cloud">
            <a:avLst/>
          </a:prstGeom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Curiozitati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39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ație din natură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0_TF03431377" id="{2F42BA5F-FDE9-46F4-8A67-160C08FCCD59}" vid="{EE456A35-B053-46E7-A6E8-7A6DC0B497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574</TotalTime>
  <Words>747</Words>
  <Application>Microsoft Office PowerPoint</Application>
  <PresentationFormat>Widescreen</PresentationFormat>
  <Paragraphs>294</Paragraphs>
  <Slides>106</Slides>
  <Notes>0</Notes>
  <HiddenSlides>78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0" baseType="lpstr">
      <vt:lpstr>Algerian</vt:lpstr>
      <vt:lpstr>Arial</vt:lpstr>
      <vt:lpstr>Arial Black</vt:lpstr>
      <vt:lpstr>Ilustrație din natură 16x9</vt:lpstr>
      <vt:lpstr>AlFABETUL</vt:lpstr>
      <vt:lpstr>Ce este alfabetul ? </vt:lpstr>
      <vt:lpstr>Aa </vt:lpstr>
      <vt:lpstr>PowerPoint Presentation</vt:lpstr>
      <vt:lpstr>PowerPoint Presentation</vt:lpstr>
      <vt:lpstr>PowerPoint Presentation</vt:lpstr>
      <vt:lpstr>Bb</vt:lpstr>
      <vt:lpstr>PowerPoint Presentation</vt:lpstr>
      <vt:lpstr>PowerPoint Presentation</vt:lpstr>
      <vt:lpstr>PowerPoint Presentation</vt:lpstr>
      <vt:lpstr>Cc</vt:lpstr>
      <vt:lpstr>PowerPoint Presentation</vt:lpstr>
      <vt:lpstr>PowerPoint Presentation</vt:lpstr>
      <vt:lpstr>PowerPoint Presentation</vt:lpstr>
      <vt:lpstr>Dd</vt:lpstr>
      <vt:lpstr>PowerPoint Presentation</vt:lpstr>
      <vt:lpstr>PowerPoint Presentation</vt:lpstr>
      <vt:lpstr>PowerPoint Presentation</vt:lpstr>
      <vt:lpstr>Ee</vt:lpstr>
      <vt:lpstr>PowerPoint Presentation</vt:lpstr>
      <vt:lpstr>PowerPoint Presentation</vt:lpstr>
      <vt:lpstr>PowerPoint Presentation</vt:lpstr>
      <vt:lpstr>Ff</vt:lpstr>
      <vt:lpstr>PowerPoint Presentation</vt:lpstr>
      <vt:lpstr>PowerPoint Presentation</vt:lpstr>
      <vt:lpstr>PowerPoint Presentation</vt:lpstr>
      <vt:lpstr>Gg</vt:lpstr>
      <vt:lpstr>PowerPoint Presentation</vt:lpstr>
      <vt:lpstr>PowerPoint Presentation</vt:lpstr>
      <vt:lpstr>PowerPoint Presentation</vt:lpstr>
      <vt:lpstr>Hh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Jj</vt:lpstr>
      <vt:lpstr>PowerPoint Presentation</vt:lpstr>
      <vt:lpstr>PowerPoint Presentation</vt:lpstr>
      <vt:lpstr>PowerPoint Presentation</vt:lpstr>
      <vt:lpstr>Kk</vt:lpstr>
      <vt:lpstr>PowerPoint Presentation</vt:lpstr>
      <vt:lpstr>PowerPoint Presentation</vt:lpstr>
      <vt:lpstr>PowerPoint Presentation</vt:lpstr>
      <vt:lpstr>Ll</vt:lpstr>
      <vt:lpstr>PowerPoint Presentation</vt:lpstr>
      <vt:lpstr>PowerPoint Presentation</vt:lpstr>
      <vt:lpstr>PowerPoint Presentation</vt:lpstr>
      <vt:lpstr>Mm</vt:lpstr>
      <vt:lpstr>PowerPoint Presentation</vt:lpstr>
      <vt:lpstr>PowerPoint Presentation</vt:lpstr>
      <vt:lpstr>PowerPoint Presentation</vt:lpstr>
      <vt:lpstr>Nn</vt:lpstr>
      <vt:lpstr>PowerPoint Presentation</vt:lpstr>
      <vt:lpstr>PowerPoint Presentation</vt:lpstr>
      <vt:lpstr>PowerPoint Presentation</vt:lpstr>
      <vt:lpstr>Oo</vt:lpstr>
      <vt:lpstr>PowerPoint Presentation</vt:lpstr>
      <vt:lpstr>PowerPoint Presentation</vt:lpstr>
      <vt:lpstr>PowerPoint Presentation</vt:lpstr>
      <vt:lpstr>Pp</vt:lpstr>
      <vt:lpstr>PowerPoint Presentation</vt:lpstr>
      <vt:lpstr>PowerPoint Presentation</vt:lpstr>
      <vt:lpstr>PowerPoint Presentation</vt:lpstr>
      <vt:lpstr>Qq</vt:lpstr>
      <vt:lpstr>PowerPoint Presentation</vt:lpstr>
      <vt:lpstr>PowerPoint Presentation</vt:lpstr>
      <vt:lpstr>PowerPoint Presentation</vt:lpstr>
      <vt:lpstr>Rr</vt:lpstr>
      <vt:lpstr>PowerPoint Presentation</vt:lpstr>
      <vt:lpstr>PowerPoint Presentation</vt:lpstr>
      <vt:lpstr>PowerPoint Presentation</vt:lpstr>
      <vt:lpstr>Ss</vt:lpstr>
      <vt:lpstr>PowerPoint Presentation</vt:lpstr>
      <vt:lpstr>PowerPoint Presentation</vt:lpstr>
      <vt:lpstr>PowerPoint Presentation</vt:lpstr>
      <vt:lpstr>Tt</vt:lpstr>
      <vt:lpstr>PowerPoint Presentation</vt:lpstr>
      <vt:lpstr>PowerPoint Presentation</vt:lpstr>
      <vt:lpstr>PowerPoint Presentation</vt:lpstr>
      <vt:lpstr>Uu</vt:lpstr>
      <vt:lpstr>PowerPoint Presentation</vt:lpstr>
      <vt:lpstr>PowerPoint Presentation</vt:lpstr>
      <vt:lpstr>PowerPoint Presentation</vt:lpstr>
      <vt:lpstr>Vv</vt:lpstr>
      <vt:lpstr>PowerPoint Presentation</vt:lpstr>
      <vt:lpstr>PowerPoint Presentation</vt:lpstr>
      <vt:lpstr>PowerPoint Presentation</vt:lpstr>
      <vt:lpstr>Ww</vt:lpstr>
      <vt:lpstr>PowerPoint Presentation</vt:lpstr>
      <vt:lpstr>PowerPoint Presentation</vt:lpstr>
      <vt:lpstr>PowerPoint Presentation</vt:lpstr>
      <vt:lpstr>Xx</vt:lpstr>
      <vt:lpstr>PowerPoint Presentation</vt:lpstr>
      <vt:lpstr>PowerPoint Presentation</vt:lpstr>
      <vt:lpstr>PowerPoint Presentation</vt:lpstr>
      <vt:lpstr>Yy</vt:lpstr>
      <vt:lpstr>PowerPoint Presentation</vt:lpstr>
      <vt:lpstr>PowerPoint Presentation</vt:lpstr>
      <vt:lpstr>PowerPoint Presentation</vt:lpstr>
      <vt:lpstr>Zz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</dc:creator>
  <cp:lastModifiedBy>INFO</cp:lastModifiedBy>
  <cp:revision>58</cp:revision>
  <dcterms:created xsi:type="dcterms:W3CDTF">2021-11-19T06:25:04Z</dcterms:created>
  <dcterms:modified xsi:type="dcterms:W3CDTF">2021-12-17T06:49:46Z</dcterms:modified>
</cp:coreProperties>
</file>